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339" r:id="rId2"/>
    <p:sldId id="264" r:id="rId3"/>
    <p:sldId id="350" r:id="rId4"/>
    <p:sldId id="342" r:id="rId5"/>
    <p:sldId id="452" r:id="rId6"/>
    <p:sldId id="349" r:id="rId7"/>
    <p:sldId id="348" r:id="rId8"/>
    <p:sldId id="272" r:id="rId9"/>
    <p:sldId id="268" r:id="rId10"/>
    <p:sldId id="270" r:id="rId11"/>
    <p:sldId id="271" r:id="rId12"/>
    <p:sldId id="275" r:id="rId13"/>
    <p:sldId id="273" r:id="rId14"/>
    <p:sldId id="351" r:id="rId15"/>
    <p:sldId id="352" r:id="rId16"/>
    <p:sldId id="276" r:id="rId17"/>
    <p:sldId id="328" r:id="rId18"/>
    <p:sldId id="331" r:id="rId19"/>
    <p:sldId id="355" r:id="rId20"/>
    <p:sldId id="354" r:id="rId21"/>
    <p:sldId id="277" r:id="rId22"/>
    <p:sldId id="356" r:id="rId23"/>
    <p:sldId id="361" r:id="rId24"/>
    <p:sldId id="274" r:id="rId25"/>
    <p:sldId id="344" r:id="rId26"/>
    <p:sldId id="358" r:id="rId27"/>
    <p:sldId id="359" r:id="rId28"/>
    <p:sldId id="360" r:id="rId29"/>
    <p:sldId id="281" r:id="rId30"/>
    <p:sldId id="283" r:id="rId31"/>
    <p:sldId id="362" r:id="rId32"/>
    <p:sldId id="363" r:id="rId33"/>
    <p:sldId id="286" r:id="rId34"/>
    <p:sldId id="287" r:id="rId35"/>
    <p:sldId id="288" r:id="rId36"/>
    <p:sldId id="290" r:id="rId37"/>
    <p:sldId id="364" r:id="rId38"/>
    <p:sldId id="343" r:id="rId39"/>
    <p:sldId id="371" r:id="rId40"/>
    <p:sldId id="372" r:id="rId41"/>
    <p:sldId id="373" r:id="rId42"/>
    <p:sldId id="374" r:id="rId43"/>
    <p:sldId id="375" r:id="rId44"/>
    <p:sldId id="376" r:id="rId45"/>
    <p:sldId id="405" r:id="rId46"/>
    <p:sldId id="333" r:id="rId47"/>
    <p:sldId id="381" r:id="rId48"/>
    <p:sldId id="377" r:id="rId49"/>
    <p:sldId id="378" r:id="rId50"/>
    <p:sldId id="319" r:id="rId51"/>
    <p:sldId id="379" r:id="rId52"/>
    <p:sldId id="380" r:id="rId53"/>
    <p:sldId id="345" r:id="rId54"/>
    <p:sldId id="421" r:id="rId55"/>
    <p:sldId id="335" r:id="rId56"/>
    <p:sldId id="293" r:id="rId57"/>
    <p:sldId id="295" r:id="rId58"/>
    <p:sldId id="425" r:id="rId59"/>
    <p:sldId id="336" r:id="rId60"/>
    <p:sldId id="422" r:id="rId61"/>
    <p:sldId id="429" r:id="rId62"/>
    <p:sldId id="423" r:id="rId63"/>
    <p:sldId id="426" r:id="rId64"/>
    <p:sldId id="430" r:id="rId65"/>
    <p:sldId id="433" r:id="rId66"/>
    <p:sldId id="437" r:id="rId67"/>
    <p:sldId id="434" r:id="rId68"/>
    <p:sldId id="435" r:id="rId69"/>
    <p:sldId id="337" r:id="rId70"/>
    <p:sldId id="256" r:id="rId71"/>
    <p:sldId id="257" r:id="rId72"/>
    <p:sldId id="258" r:id="rId73"/>
    <p:sldId id="259" r:id="rId74"/>
    <p:sldId id="260" r:id="rId75"/>
    <p:sldId id="261" r:id="rId76"/>
    <p:sldId id="263" r:id="rId77"/>
    <p:sldId id="341" r:id="rId78"/>
    <p:sldId id="346" r:id="rId79"/>
    <p:sldId id="365" r:id="rId80"/>
    <p:sldId id="366" r:id="rId81"/>
    <p:sldId id="367" r:id="rId82"/>
    <p:sldId id="382" r:id="rId83"/>
    <p:sldId id="383" r:id="rId84"/>
    <p:sldId id="368" r:id="rId85"/>
    <p:sldId id="369" r:id="rId86"/>
    <p:sldId id="385" r:id="rId87"/>
    <p:sldId id="384" r:id="rId88"/>
    <p:sldId id="386" r:id="rId89"/>
    <p:sldId id="416" r:id="rId90"/>
    <p:sldId id="415" r:id="rId91"/>
    <p:sldId id="417" r:id="rId92"/>
    <p:sldId id="387" r:id="rId93"/>
    <p:sldId id="388" r:id="rId94"/>
    <p:sldId id="419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14" r:id="rId103"/>
    <p:sldId id="396" r:id="rId104"/>
    <p:sldId id="397" r:id="rId105"/>
    <p:sldId id="398" r:id="rId106"/>
    <p:sldId id="407" r:id="rId107"/>
    <p:sldId id="409" r:id="rId108"/>
    <p:sldId id="410" r:id="rId109"/>
    <p:sldId id="412" r:id="rId110"/>
    <p:sldId id="432" r:id="rId111"/>
    <p:sldId id="440" r:id="rId112"/>
    <p:sldId id="442" r:id="rId113"/>
    <p:sldId id="441" r:id="rId114"/>
    <p:sldId id="446" r:id="rId115"/>
    <p:sldId id="447" r:id="rId116"/>
    <p:sldId id="444" r:id="rId117"/>
    <p:sldId id="445" r:id="rId118"/>
    <p:sldId id="443" r:id="rId119"/>
    <p:sldId id="439" r:id="rId120"/>
    <p:sldId id="413" r:id="rId121"/>
    <p:sldId id="438" r:id="rId122"/>
    <p:sldId id="436" r:id="rId123"/>
    <p:sldId id="427" r:id="rId124"/>
    <p:sldId id="428" r:id="rId125"/>
    <p:sldId id="294" r:id="rId126"/>
    <p:sldId id="420" r:id="rId127"/>
    <p:sldId id="449" r:id="rId128"/>
    <p:sldId id="448" r:id="rId129"/>
    <p:sldId id="450" r:id="rId130"/>
    <p:sldId id="460" r:id="rId131"/>
    <p:sldId id="451" r:id="rId132"/>
    <p:sldId id="453" r:id="rId133"/>
    <p:sldId id="457" r:id="rId134"/>
    <p:sldId id="454" r:id="rId135"/>
    <p:sldId id="456" r:id="rId136"/>
    <p:sldId id="458" r:id="rId137"/>
    <p:sldId id="461" r:id="rId138"/>
    <p:sldId id="462" r:id="rId139"/>
    <p:sldId id="463" r:id="rId140"/>
    <p:sldId id="464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4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11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148586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deployed on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638761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7CF-9A88-47C7-9956-84141F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can read input data from a TCP connection in the following format: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1F4957-D84D-4212-AE32-82EF6DD5D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97944"/>
              </p:ext>
            </p:extLst>
          </p:nvPr>
        </p:nvGraphicFramePr>
        <p:xfrm>
          <a:off x="838200" y="1690688"/>
          <a:ext cx="9967667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67">
                  <a:extLst>
                    <a:ext uri="{9D8B030D-6E8A-4147-A177-3AD203B41FA5}">
                      <a16:colId xmlns:a16="http://schemas.microsoft.com/office/drawing/2014/main" val="2997825405"/>
                    </a:ext>
                  </a:extLst>
                </a:gridCol>
                <a:gridCol w="3978111">
                  <a:extLst>
                    <a:ext uri="{9D8B030D-6E8A-4147-A177-3AD203B41FA5}">
                      <a16:colId xmlns:a16="http://schemas.microsoft.com/office/drawing/2014/main" val="2777924932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806269815"/>
                    </a:ext>
                  </a:extLst>
                </a:gridCol>
                <a:gridCol w="1021630">
                  <a:extLst>
                    <a:ext uri="{9D8B030D-6E8A-4147-A177-3AD203B41FA5}">
                      <a16:colId xmlns:a16="http://schemas.microsoft.com/office/drawing/2014/main" val="364046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053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Solver Type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Integer, 0,1,2 only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1230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24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Point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275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4804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985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locations wrt Reference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450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5320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97996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 uncertainties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601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Absolute Times delimited by “,”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YY:MM:DDTHH:MM:SS.XXX:+HH:MM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String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7577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/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341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A7-4F63-4D18-B3CD-105244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41 and 42 -- </a:t>
            </a:r>
            <a:r>
              <a:rPr lang="en-US" dirty="0" err="1"/>
              <a:t>TDoA</a:t>
            </a:r>
            <a:r>
              <a:rPr lang="en-US" dirty="0"/>
              <a:t> software working on Server with TCP data reading.</a:t>
            </a:r>
          </a:p>
        </p:txBody>
      </p:sp>
      <p:pic>
        <p:nvPicPr>
          <p:cNvPr id="4" name="TDoAserverVideo">
            <a:hlinkClick r:id="" action="ppaction://media"/>
            <a:extLst>
              <a:ext uri="{FF2B5EF4-FFF2-40B4-BE49-F238E27FC236}">
                <a16:creationId xmlns:a16="http://schemas.microsoft.com/office/drawing/2014/main" id="{F1D3E62A-68DC-4D97-B19A-D84D23679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87" y="1565946"/>
            <a:ext cx="6685026" cy="52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Compiled Images for Paper and Poster.</a:t>
            </a:r>
          </a:p>
        </p:txBody>
      </p:sp>
    </p:spTree>
    <p:extLst>
      <p:ext uri="{BB962C8B-B14F-4D97-AF65-F5344CB8AC3E}">
        <p14:creationId xmlns:p14="http://schemas.microsoft.com/office/powerpoint/2010/main" val="12884240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CB18-B76A-4FE0-9A50-064207C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Williamson GCC Mees slide for poster.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B675A5-A7FA-4A18-B2CA-2AB612483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49345"/>
              </p:ext>
            </p:extLst>
          </p:nvPr>
        </p:nvGraphicFramePr>
        <p:xfrm>
          <a:off x="581025" y="1690688"/>
          <a:ext cx="537044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26">
                  <a:extLst>
                    <a:ext uri="{9D8B030D-6E8A-4147-A177-3AD203B41FA5}">
                      <a16:colId xmlns:a16="http://schemas.microsoft.com/office/drawing/2014/main" val="154457537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546142496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168999789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474563311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20376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Uncertainty Sky Coverage </a:t>
                      </a:r>
                    </a:p>
                    <a:p>
                      <a:r>
                        <a:rPr lang="en-US" sz="1600" dirty="0"/>
                        <a:t>(&lt;10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98621"/>
                  </a:ext>
                </a:extLst>
              </a:tr>
            </a:tbl>
          </a:graphicData>
        </a:graphic>
      </p:graphicFrame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D6E879C-F9CA-492F-8CB9-66AAC7EE7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2490" r="5217"/>
          <a:stretch/>
        </p:blipFill>
        <p:spPr>
          <a:xfrm>
            <a:off x="3028950" y="1896645"/>
            <a:ext cx="8582025" cy="48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67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6B10-149B-4225-981D-B636A1697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EEA69-6A11-4805-879E-35A98D5E3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CF4B20-3630-4ADE-A1E8-B74427EB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5417" l="1188" r="98500">
                        <a14:foregroundMark x1="49313" y1="37917" x2="49313" y2="37917"/>
                        <a14:foregroundMark x1="55188" y1="42083" x2="55188" y2="42083"/>
                        <a14:foregroundMark x1="62000" y1="41000" x2="62000" y2="41000"/>
                        <a14:foregroundMark x1="68563" y1="41000" x2="68563" y2="41000"/>
                        <a14:foregroundMark x1="50688" y1="37667" x2="50688" y2="37667"/>
                        <a14:foregroundMark x1="14000" y1="35917" x2="14000" y2="35917"/>
                        <a14:foregroundMark x1="20500" y1="20083" x2="20500" y2="20083"/>
                        <a14:foregroundMark x1="32000" y1="24417" x2="32000" y2="24417"/>
                        <a14:foregroundMark x1="33813" y1="24417" x2="33813" y2="24417"/>
                        <a14:foregroundMark x1="50125" y1="26083" x2="41625" y2="28333"/>
                        <a14:foregroundMark x1="41625" y1="28333" x2="36438" y2="26083"/>
                        <a14:foregroundMark x1="36438" y1="26083" x2="46500" y2="24167"/>
                        <a14:foregroundMark x1="46500" y1="24167" x2="52875" y2="25417"/>
                        <a14:foregroundMark x1="4000" y1="13583" x2="1812" y2="90167"/>
                        <a14:foregroundMark x1="1812" y1="90167" x2="4125" y2="96667"/>
                        <a14:foregroundMark x1="4125" y1="96667" x2="9500" y2="98833"/>
                        <a14:foregroundMark x1="9500" y1="98833" x2="15063" y2="98583"/>
                        <a14:foregroundMark x1="15063" y1="98583" x2="21000" y2="94917"/>
                        <a14:foregroundMark x1="21000" y1="94917" x2="34500" y2="97667"/>
                        <a14:foregroundMark x1="34500" y1="97667" x2="94250" y2="88167"/>
                        <a14:foregroundMark x1="94250" y1="88167" x2="96313" y2="81500"/>
                        <a14:foregroundMark x1="96313" y1="81500" x2="88750" y2="61250"/>
                        <a14:foregroundMark x1="88750" y1="61250" x2="77938" y2="7833"/>
                        <a14:foregroundMark x1="77938" y1="7833" x2="73938" y2="2333"/>
                        <a14:foregroundMark x1="73938" y1="2333" x2="28875" y2="500"/>
                        <a14:foregroundMark x1="28875" y1="500" x2="188" y2="6250"/>
                        <a14:foregroundMark x1="188" y1="6250" x2="458" y2="8233"/>
                        <a14:foregroundMark x1="2168" y1="13858" x2="4750" y2="14583"/>
                        <a14:foregroundMark x1="125" y1="5083" x2="4875" y2="667"/>
                        <a14:foregroundMark x1="4875" y1="667" x2="10125" y2="417"/>
                        <a14:foregroundMark x1="10125" y1="417" x2="21438" y2="1500"/>
                        <a14:foregroundMark x1="21438" y1="1500" x2="28938" y2="1333"/>
                        <a14:foregroundMark x1="28938" y1="1333" x2="34438" y2="1917"/>
                        <a14:foregroundMark x1="34438" y1="1917" x2="45938" y2="0"/>
                        <a14:foregroundMark x1="45938" y1="0" x2="86063" y2="500"/>
                        <a14:foregroundMark x1="86063" y1="500" x2="84375" y2="7083"/>
                        <a14:foregroundMark x1="84375" y1="7083" x2="81375" y2="13000"/>
                        <a14:foregroundMark x1="81375" y1="13000" x2="77938" y2="12833"/>
                        <a14:foregroundMark x1="85375" y1="4083" x2="80813" y2="750"/>
                        <a14:foregroundMark x1="80813" y1="750" x2="125" y2="417"/>
                        <a14:foregroundMark x1="125" y1="417" x2="4375" y2="4917"/>
                        <a14:foregroundMark x1="4375" y1="4917" x2="9688" y2="4167"/>
                        <a14:foregroundMark x1="9688" y1="4167" x2="16188" y2="4583"/>
                        <a14:foregroundMark x1="16188" y1="4583" x2="29375" y2="4250"/>
                        <a14:foregroundMark x1="29375" y1="4250" x2="71875" y2="8250"/>
                        <a14:foregroundMark x1="71875" y1="8250" x2="83625" y2="6167"/>
                        <a14:foregroundMark x1="83625" y1="6167" x2="85188" y2="4583"/>
                        <a14:foregroundMark x1="63688" y1="30167" x2="59562" y2="34750"/>
                        <a14:foregroundMark x1="59562" y1="34750" x2="60063" y2="42167"/>
                        <a14:foregroundMark x1="60063" y1="42167" x2="65188" y2="44667"/>
                        <a14:foregroundMark x1="65188" y1="44667" x2="66313" y2="37167"/>
                        <a14:foregroundMark x1="66313" y1="37167" x2="65875" y2="29500"/>
                        <a14:foregroundMark x1="65875" y1="29500" x2="60313" y2="28417"/>
                        <a14:foregroundMark x1="60313" y1="28417" x2="59250" y2="29000"/>
                        <a14:foregroundMark x1="67000" y1="61083" x2="79313" y2="68417"/>
                        <a14:foregroundMark x1="79313" y1="68417" x2="81875" y2="77000"/>
                        <a14:foregroundMark x1="81875" y1="77000" x2="81938" y2="84083"/>
                        <a14:foregroundMark x1="81938" y1="84083" x2="71625" y2="86750"/>
                        <a14:foregroundMark x1="71625" y1="86750" x2="67438" y2="82417"/>
                        <a14:foregroundMark x1="67438" y1="82417" x2="67188" y2="66083"/>
                        <a14:foregroundMark x1="67188" y1="66083" x2="69813" y2="61417"/>
                        <a14:foregroundMark x1="67625" y1="94667" x2="2188" y2="99750"/>
                        <a14:foregroundMark x1="2188" y1="99750" x2="4625" y2="92667"/>
                        <a14:foregroundMark x1="4625" y1="92667" x2="23500" y2="91250"/>
                        <a14:foregroundMark x1="23500" y1="91250" x2="30438" y2="91250"/>
                        <a14:foregroundMark x1="30438" y1="91250" x2="46188" y2="89500"/>
                        <a14:foregroundMark x1="46188" y1="89500" x2="67625" y2="94167"/>
                        <a14:foregroundMark x1="23625" y1="44583" x2="15250" y2="42333"/>
                        <a14:foregroundMark x1="15250" y1="42333" x2="10313" y2="47500"/>
                        <a14:foregroundMark x1="10313" y1="47500" x2="7938" y2="63833"/>
                        <a14:foregroundMark x1="7938" y1="63833" x2="9563" y2="79250"/>
                        <a14:foregroundMark x1="9563" y1="79250" x2="13188" y2="86667"/>
                        <a14:foregroundMark x1="13188" y1="86667" x2="26063" y2="95333"/>
                        <a14:foregroundMark x1="26063" y1="95333" x2="32125" y2="95417"/>
                        <a14:foregroundMark x1="32125" y1="95417" x2="57438" y2="91333"/>
                        <a14:foregroundMark x1="57438" y1="91333" x2="63438" y2="91500"/>
                        <a14:foregroundMark x1="63438" y1="91500" x2="70625" y2="89750"/>
                        <a14:foregroundMark x1="70625" y1="89750" x2="72938" y2="82167"/>
                        <a14:foregroundMark x1="72938" y1="82167" x2="67750" y2="73750"/>
                        <a14:foregroundMark x1="67750" y1="73750" x2="18500" y2="38917"/>
                        <a14:foregroundMark x1="92688" y1="64083" x2="99063" y2="91167"/>
                        <a14:foregroundMark x1="99063" y1="91167" x2="93750" y2="92250"/>
                        <a14:foregroundMark x1="93750" y1="92250" x2="91313" y2="85917"/>
                        <a14:foregroundMark x1="91313" y1="85917" x2="92750" y2="64167"/>
                        <a14:foregroundMark x1="96250" y1="77667" x2="98063" y2="92000"/>
                        <a14:foregroundMark x1="98063" y1="92000" x2="95375" y2="85000"/>
                        <a14:foregroundMark x1="95375" y1="85000" x2="95375" y2="81833"/>
                        <a14:foregroundMark x1="98313" y1="87083" x2="98500" y2="87583"/>
                        <a14:backgroundMark x1="125" y1="8333" x2="1375" y2="15583"/>
                        <a14:backgroundMark x1="1375" y1="15583" x2="250" y2="22583"/>
                        <a14:backgroundMark x1="250" y1="22583" x2="0" y2="1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23" y="2540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27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D2B3F8F-FBB5-4AFF-BE9D-B6A3EE9E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28" y="715962"/>
            <a:ext cx="755332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847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009E-5FCD-498F-8EBD-CFC1FEB9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5C966E4-4C2A-476F-AF78-66F08927BF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10" y="2035227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BA11DDB-50FE-4D25-AE41-A791E9F9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0714" y1="45476" x2="60714" y2="4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323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101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AA7A-0DDA-4ADE-AE2B-901AFCEDF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935F4-F206-40DE-B22B-36BF35E2D7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CDA10F-D0A3-4B21-87A6-C61D162E3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-2847063"/>
            <a:ext cx="11969943" cy="666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40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CB712B-6871-406B-86E6-0AFA3FC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7232"/>
          <a:stretch/>
        </p:blipFill>
        <p:spPr bwMode="auto">
          <a:xfrm>
            <a:off x="185337" y="-2847063"/>
            <a:ext cx="8249362" cy="53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065B8-4695-4DF1-A61F-210CCB6E1B19}"/>
              </a:ext>
            </a:extLst>
          </p:cNvPr>
          <p:cNvSpPr/>
          <p:nvPr/>
        </p:nvSpPr>
        <p:spPr>
          <a:xfrm>
            <a:off x="5191577" y="1478483"/>
            <a:ext cx="3275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r: geolocation of the station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d: distance between stations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t: time signal was received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771C3-CB79-4FB6-B027-AA6AD307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34" y="141975"/>
            <a:ext cx="8285182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7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566817B-312B-4CED-9F7E-7625B33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r="43907"/>
          <a:stretch/>
        </p:blipFill>
        <p:spPr>
          <a:xfrm>
            <a:off x="5385653" y="2285927"/>
            <a:ext cx="2991784" cy="373818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6D976AD-0820-4924-8B23-2F28703B0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 r="43907"/>
          <a:stretch/>
        </p:blipFill>
        <p:spPr>
          <a:xfrm>
            <a:off x="2554123" y="2279010"/>
            <a:ext cx="2991784" cy="374509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016B7BA-89E7-4839-9A0A-AD5E3D6D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3" t="6514" r="4467" b="62719"/>
          <a:stretch/>
        </p:blipFill>
        <p:spPr>
          <a:xfrm>
            <a:off x="8377437" y="3329034"/>
            <a:ext cx="2747889" cy="1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49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4FFF6-5EBF-4F6A-9255-3A80A9D5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429676"/>
            <a:ext cx="5333559" cy="399864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321FC-A9F8-4C03-BC47-EF9D927B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87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94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4DF350D-7903-4519-B9CC-A534BB66F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32245" r="1807" b="12517"/>
          <a:stretch/>
        </p:blipFill>
        <p:spPr bwMode="auto">
          <a:xfrm>
            <a:off x="5835999" y="2102211"/>
            <a:ext cx="4590661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224586-1B90-473C-804E-9ACEBFC66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15918" r="7385" b="28844"/>
          <a:stretch/>
        </p:blipFill>
        <p:spPr bwMode="auto">
          <a:xfrm>
            <a:off x="1052391" y="2102212"/>
            <a:ext cx="4590661" cy="378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6011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9C91-1E77-4C6E-9A38-78AD4A69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F5AD9EC2-5D52-46E4-B2B7-8D22C224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43" y="2001631"/>
            <a:ext cx="5334462" cy="3999323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162AAE-9CF1-4857-9501-6ACBE467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44" y="2001630"/>
            <a:ext cx="5323601" cy="3999323"/>
          </a:xfrm>
        </p:spPr>
      </p:pic>
    </p:spTree>
    <p:extLst>
      <p:ext uri="{BB962C8B-B14F-4D97-AF65-F5344CB8AC3E}">
        <p14:creationId xmlns:p14="http://schemas.microsoft.com/office/powerpoint/2010/main" val="2614196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037A-FC02-4AC2-BDDB-D04A1E9A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45D296-3F72-4955-ACE7-8AC5E7D5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4" y="1416474"/>
            <a:ext cx="3536179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E700DA-2673-4887-9F5B-5CA5401AF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11" y="1416474"/>
            <a:ext cx="8425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9789" b="17651"/>
          <a:stretch/>
        </p:blipFill>
        <p:spPr>
          <a:xfrm>
            <a:off x="7877175" y="2390774"/>
            <a:ext cx="3840343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65230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1146" y="2127971"/>
              <a:ext cx="2750002" cy="4159812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0BEF-AF59-422D-A9AF-44A81808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TDoA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E856-D6F1-4234-BE28-CF603CB3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480" cy="4351338"/>
          </a:xfrm>
        </p:spPr>
        <p:txBody>
          <a:bodyPr/>
          <a:lstStyle/>
          <a:p>
            <a:r>
              <a:rPr lang="en-US" dirty="0"/>
              <a:t>Time Difference of Arrival triangulates friendly or hostile RF sources using hyperboloids generated from time delays calculated from the arrival time of the signal across 3 or more synchronized stations.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C29F1-3A04-402F-8E01-E7D3C3EE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969"/>
            <a:ext cx="598253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4583</TotalTime>
  <Words>9471</Words>
  <Application>Microsoft Office PowerPoint</Application>
  <PresentationFormat>Widescreen</PresentationFormat>
  <Paragraphs>2932</Paragraphs>
  <Slides>140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What is TDoA?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  <vt:lpstr>TDoA deployed on Server</vt:lpstr>
      <vt:lpstr>TDoA can read input data from a TCP connection in the following format:</vt:lpstr>
      <vt:lpstr>Test 41 and 42 -- TDoA software working on Server with TCP data reading.</vt:lpstr>
      <vt:lpstr>Random Compiled Images for Paper and Poster.</vt:lpstr>
      <vt:lpstr>Williamson GCC Mees slide for poster.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225</cp:revision>
  <dcterms:created xsi:type="dcterms:W3CDTF">2019-10-18T04:17:12Z</dcterms:created>
  <dcterms:modified xsi:type="dcterms:W3CDTF">2020-04-18T20:56:25Z</dcterms:modified>
</cp:coreProperties>
</file>